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84"/>
  </p:normalViewPr>
  <p:slideViewPr>
    <p:cSldViewPr snapToGrid="0">
      <p:cViewPr varScale="1">
        <p:scale>
          <a:sx n="114" d="100"/>
          <a:sy n="114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D1472-B8A7-1591-6819-866D34B9D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36E9D4-EA95-47F9-872D-CF623C86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ECD218-9560-D06E-E6FF-08CB62BE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3B45-CD7C-7345-9D86-02D33E890133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C90C1A-D19A-DD0C-D9D7-AE0D12CC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A71594-EAE7-2C70-F8C9-EC0653D5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5648-4499-D74B-B3A5-A8611C006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27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7E769-EB08-961E-FE74-3AAF83CC7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10E283-2896-D7E8-F8CE-C4E4C79A5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018779-AD39-D9D2-E462-EF592165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3B45-CD7C-7345-9D86-02D33E890133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69085D-B9FB-C416-EC50-1EDA60F3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93A178-C81E-DA89-BAE2-5AB57E4B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5648-4499-D74B-B3A5-A8611C006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34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4B8BD39-A868-C2B5-394E-DB98F789E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96100E-01A4-41AE-F5E4-9E4D8B241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F4C278-0D60-887E-4F35-788D5694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3B45-CD7C-7345-9D86-02D33E890133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C306CC-6D09-418A-BEDF-D881010B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1370EE-E70A-43FC-C02F-A0634E97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5648-4499-D74B-B3A5-A8611C006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91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F9565-6F37-910B-C797-B4DE6E97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10D91C-EE01-FDA2-1E0C-384E6412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C0860C-AE02-0C0C-009D-35B52B00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3B45-CD7C-7345-9D86-02D33E890133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950959-E8B3-6FA4-468C-CAE95C82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310DB4-A936-FD9D-B454-D691A41C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5648-4499-D74B-B3A5-A8611C006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62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9F627-F66E-7E24-888E-E65582EE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A7A0E7-C6D4-9D58-FA4A-29E15E107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21F31C-EE18-D901-439D-A51B7581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3B45-CD7C-7345-9D86-02D33E890133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099153-A53A-D53D-A689-BE835324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69EEA0-E65A-60AF-3C7F-79406A6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5648-4499-D74B-B3A5-A8611C006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34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B8B80-5D5E-EF11-5AD3-E48F101F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9CCD50-7800-9AB4-2509-555639362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251819-D8CE-2CFF-BEB8-EC22AF186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8287D6D-8D69-08E5-F24E-C23F8812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3B45-CD7C-7345-9D86-02D33E890133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7264FA-CA44-5FB1-AA76-8E5012C0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E25554-36E5-1498-3139-B6AFE1B2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5648-4499-D74B-B3A5-A8611C006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10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CDC07-0BBD-1B84-CD9C-8DD2B802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6ED0E3-C021-2E18-E490-15CBE95A6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E67199-C6C7-EDE1-4A5D-E81862086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76397C1-208A-3952-2CC9-C6E9F71DA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E03CBB-A7C6-FAEE-5813-56F4FB430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97A813A-D2F2-2157-3445-128F3112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3B45-CD7C-7345-9D86-02D33E890133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0022E21-F379-0544-FCFA-C8B5E90F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39ECDB6-D586-5FA0-8969-F4A55C68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5648-4499-D74B-B3A5-A8611C006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33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EB705-F5BF-68E7-378D-30DD107E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A4ECBD-E8C9-FE27-2BA4-AF7F158D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3B45-CD7C-7345-9D86-02D33E890133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63F252-5B76-DE91-1D81-45477C5C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787262-B2B1-32FB-513F-A16D43EF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5648-4499-D74B-B3A5-A8611C006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45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F6F111F-F197-6E49-355E-D8CB172E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3B45-CD7C-7345-9D86-02D33E890133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F190ABA-956B-EF53-0B27-2DA7D274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3F87BF-3A5C-AF51-3F70-C35D88C9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5648-4499-D74B-B3A5-A8611C006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90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BA64C-9509-723F-A834-F4A05354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182F4A-52E2-A9FB-1B85-016054C82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9AD1CF-D61B-EAB8-9437-A12FD83B5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D2B9DA-95F2-A556-FF54-6B874BC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3B45-CD7C-7345-9D86-02D33E890133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A26701-B33F-CA96-E667-26EC9A60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6AC903-9719-B7B6-D917-BB06AE5B2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5648-4499-D74B-B3A5-A8611C006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1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7E965-D5D8-B05B-A9E2-979D9236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B6B7C11-FDE2-3F6F-D5FE-47C7C9A43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3CDD90-DD1F-F0EC-2731-9D14E94BE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ADA4985-C723-F081-22D7-9F3AE849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3B45-CD7C-7345-9D86-02D33E890133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96843C-8B1B-6A2D-B8AC-35004F5E3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D1F979-9688-5FA1-E509-0A2BA372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35648-4499-D74B-B3A5-A8611C006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62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3F19641-F63B-A4E0-91B8-5245AAB4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72779D-E3D2-121F-E9AC-96611623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3A0B9B-B5F2-245B-E205-B7E069905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D93B45-CD7C-7345-9D86-02D33E890133}" type="datetimeFigureOut">
              <a:rPr lang="nl-NL" smtClean="0"/>
              <a:t>21-11-2025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969EF9-E4B8-54B7-05FB-5BDD80CE2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8BAE2B-DB48-C753-E4EF-A395C7A97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35648-4499-D74B-B3A5-A8611C006C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36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74B00DB-8EE3-3C13-51C3-5AD65417B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52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0</Words>
  <Application>Microsoft Macintosh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Bart Hesseling</dc:creator>
  <cp:lastModifiedBy>Bart Hesseling</cp:lastModifiedBy>
  <cp:revision>2</cp:revision>
  <dcterms:created xsi:type="dcterms:W3CDTF">2025-11-11T10:06:26Z</dcterms:created>
  <dcterms:modified xsi:type="dcterms:W3CDTF">2025-11-21T13:09:09Z</dcterms:modified>
</cp:coreProperties>
</file>